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34" r:id="rId1"/>
    <p:sldMasterId id="2147483847" r:id="rId2"/>
  </p:sldMasterIdLst>
  <p:notesMasterIdLst>
    <p:notesMasterId r:id="rId8"/>
  </p:notesMasterIdLst>
  <p:sldIdLst>
    <p:sldId id="368" r:id="rId3"/>
    <p:sldId id="367" r:id="rId4"/>
    <p:sldId id="370" r:id="rId5"/>
    <p:sldId id="371" r:id="rId6"/>
    <p:sldId id="369" r:id="rId7"/>
  </p:sldIdLst>
  <p:sldSz cx="10693400" cy="7561263"/>
  <p:notesSz cx="6808788" cy="9940925"/>
  <p:defaultTextStyle>
    <a:defPPr>
      <a:defRPr lang="ru-RU"/>
    </a:defPPr>
    <a:lvl1pPr algn="l" defTabSz="103215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515290" indent="-62843" algn="l" defTabSz="103215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032150" indent="-127250" algn="l" defTabSz="103215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547445" indent="-190104" algn="l" defTabSz="103215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2064304" indent="-254502" algn="l" defTabSz="103215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62253" algn="l" defTabSz="904891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14703" algn="l" defTabSz="904891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167152" algn="l" defTabSz="904891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19602" algn="l" defTabSz="904891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6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4D4D4D"/>
    <a:srgbClr val="CCCC00"/>
    <a:srgbClr val="00CC00"/>
    <a:srgbClr val="0033CC"/>
    <a:srgbClr val="0000CC"/>
    <a:srgbClr val="99FF33"/>
    <a:srgbClr val="336600"/>
    <a:srgbClr val="F97845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 varScale="1">
        <p:scale>
          <a:sx n="79" d="100"/>
          <a:sy n="79" d="100"/>
        </p:scale>
        <p:origin x="-1320" y="-90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51063" cy="497287"/>
          </a:xfrm>
          <a:prstGeom prst="rect">
            <a:avLst/>
          </a:prstGeom>
        </p:spPr>
        <p:txBody>
          <a:bodyPr vert="horz" lIns="92225" tIns="46113" rIns="92225" bIns="46113" rtlCol="0"/>
          <a:lstStyle>
            <a:lvl1pPr algn="l" defTabSz="105201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121" y="0"/>
            <a:ext cx="2951062" cy="497287"/>
          </a:xfrm>
          <a:prstGeom prst="rect">
            <a:avLst/>
          </a:prstGeom>
        </p:spPr>
        <p:txBody>
          <a:bodyPr vert="horz" lIns="92225" tIns="46113" rIns="92225" bIns="46113" rtlCol="0"/>
          <a:lstStyle>
            <a:lvl1pPr algn="r" defTabSz="105201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5FD2D5E-0D58-4BAB-8304-B04F38886F57}" type="datetimeFigureOut">
              <a:rPr lang="ru-RU"/>
              <a:pPr>
                <a:defRPr/>
              </a:pPr>
              <a:t>27.09.2023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744538"/>
            <a:ext cx="5272088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25" tIns="46113" rIns="92225" bIns="46113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399" y="4721821"/>
            <a:ext cx="5447993" cy="4473976"/>
          </a:xfrm>
          <a:prstGeom prst="rect">
            <a:avLst/>
          </a:prstGeom>
        </p:spPr>
        <p:txBody>
          <a:bodyPr vert="horz" lIns="92225" tIns="46113" rIns="92225" bIns="4611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2041"/>
            <a:ext cx="2951063" cy="497286"/>
          </a:xfrm>
          <a:prstGeom prst="rect">
            <a:avLst/>
          </a:prstGeom>
        </p:spPr>
        <p:txBody>
          <a:bodyPr vert="horz" lIns="92225" tIns="46113" rIns="92225" bIns="46113" rtlCol="0" anchor="b"/>
          <a:lstStyle>
            <a:lvl1pPr algn="l" defTabSz="105201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121" y="9442041"/>
            <a:ext cx="2951062" cy="497286"/>
          </a:xfrm>
          <a:prstGeom prst="rect">
            <a:avLst/>
          </a:prstGeom>
        </p:spPr>
        <p:txBody>
          <a:bodyPr vert="horz" lIns="92225" tIns="46113" rIns="92225" bIns="46113" rtlCol="0" anchor="b"/>
          <a:lstStyle>
            <a:lvl1pPr algn="r" defTabSz="105201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E8631A0-A8FF-4C78-A718-467EA8C5F3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5280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3215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290" algn="l" defTabSz="103215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2150" algn="l" defTabSz="103215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45" algn="l" defTabSz="103215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4304" algn="l" defTabSz="103215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80551" algn="l" defTabSz="10322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6654" algn="l" defTabSz="10322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2773" algn="l" defTabSz="10322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8885" algn="l" defTabSz="10322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520"/>
            <a:ext cx="10691812" cy="756074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85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13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17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4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1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68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855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026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19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36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008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17115" indent="0">
              <a:buNone/>
              <a:defRPr sz="3200"/>
            </a:lvl2pPr>
            <a:lvl3pPr marL="1034225" indent="0">
              <a:buNone/>
              <a:defRPr sz="2700"/>
            </a:lvl3pPr>
            <a:lvl4pPr marL="1551334" indent="0">
              <a:buNone/>
              <a:defRPr sz="2300"/>
            </a:lvl4pPr>
            <a:lvl5pPr marL="2068458" indent="0">
              <a:buNone/>
              <a:defRPr sz="2300"/>
            </a:lvl5pPr>
            <a:lvl6pPr marL="2585559" indent="0">
              <a:buNone/>
              <a:defRPr sz="2300"/>
            </a:lvl6pPr>
            <a:lvl7pPr marL="3102672" indent="0">
              <a:buNone/>
              <a:defRPr sz="2300"/>
            </a:lvl7pPr>
            <a:lvl8pPr marL="3619787" indent="0">
              <a:buNone/>
              <a:defRPr sz="2300"/>
            </a:lvl8pPr>
            <a:lvl9pPr marL="4136903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17115" indent="0">
              <a:buNone/>
              <a:defRPr sz="1400"/>
            </a:lvl2pPr>
            <a:lvl3pPr marL="1034225" indent="0">
              <a:buNone/>
              <a:defRPr sz="1100"/>
            </a:lvl3pPr>
            <a:lvl4pPr marL="1551334" indent="0">
              <a:buNone/>
              <a:defRPr sz="1000"/>
            </a:lvl4pPr>
            <a:lvl5pPr marL="2068458" indent="0">
              <a:buNone/>
              <a:defRPr sz="1000"/>
            </a:lvl5pPr>
            <a:lvl6pPr marL="2585559" indent="0">
              <a:buNone/>
              <a:defRPr sz="1000"/>
            </a:lvl6pPr>
            <a:lvl7pPr marL="3102672" indent="0">
              <a:buNone/>
              <a:defRPr sz="1000"/>
            </a:lvl7pPr>
            <a:lvl8pPr marL="3619787" indent="0">
              <a:buNone/>
              <a:defRPr sz="1000"/>
            </a:lvl8pPr>
            <a:lvl9pPr marL="41369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18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67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98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1762"/>
            <a:ext cx="10691543" cy="7557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79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13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17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5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2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0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87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05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22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40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1455268"/>
      </p:ext>
    </p:extLst>
  </p:cSld>
  <p:clrMapOvr>
    <a:masterClrMapping/>
  </p:clrMapOvr>
  <p:transition spd="med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1753"/>
            <a:ext cx="10691543" cy="755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30340" y="5653481"/>
            <a:ext cx="1080479" cy="414821"/>
          </a:xfrm>
          <a:prstGeom prst="rect">
            <a:avLst/>
          </a:prstGeom>
          <a:noFill/>
        </p:spPr>
        <p:txBody>
          <a:bodyPr lIns="90744" tIns="45374" rIns="90744" bIns="45374"/>
          <a:lstStyle/>
          <a:p>
            <a:pPr defTabSz="907930">
              <a:defRPr/>
            </a:pPr>
            <a:endParaRPr lang="ru-RU" sz="1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9" y="1771668"/>
            <a:ext cx="8561139" cy="5324476"/>
          </a:xfrm>
        </p:spPr>
        <p:txBody>
          <a:bodyPr/>
          <a:lstStyle>
            <a:lvl1pPr marL="360769" indent="0">
              <a:buFontTx/>
              <a:buNone/>
              <a:defRPr b="1">
                <a:latin typeface="+mj-lt"/>
              </a:defRPr>
            </a:lvl1pPr>
            <a:lvl2pPr marL="357629" indent="3175">
              <a:defRPr>
                <a:latin typeface="+mj-lt"/>
              </a:defRPr>
            </a:lvl2pPr>
            <a:lvl3pPr marL="623881" indent="-258373">
              <a:tabLst/>
              <a:defRPr>
                <a:latin typeface="+mj-lt"/>
              </a:defRPr>
            </a:lvl3pPr>
            <a:lvl4pPr marL="0" indent="357629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82"/>
            <a:ext cx="8580438" cy="1219199"/>
          </a:xfrm>
        </p:spPr>
        <p:txBody>
          <a:bodyPr/>
          <a:lstStyle>
            <a:lvl1pPr marL="0" marR="0" indent="0" defTabSz="10351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8D929-96EF-4E92-9A6E-8AD925A1EFE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87372"/>
      </p:ext>
    </p:extLst>
  </p:cSld>
  <p:clrMapOvr>
    <a:masterClrMapping/>
  </p:clrMapOvr>
  <p:transition spd="med"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16"/>
            <a:ext cx="10691544" cy="7559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9" y="1771668"/>
            <a:ext cx="8561139" cy="5324476"/>
          </a:xfrm>
        </p:spPr>
        <p:txBody>
          <a:bodyPr/>
          <a:lstStyle>
            <a:lvl1pPr marL="360769" indent="0">
              <a:buFontTx/>
              <a:buNone/>
              <a:defRPr b="1">
                <a:latin typeface="+mj-lt"/>
              </a:defRPr>
            </a:lvl1pPr>
            <a:lvl2pPr marL="360769" indent="0">
              <a:defRPr>
                <a:latin typeface="+mj-lt"/>
              </a:defRPr>
            </a:lvl2pPr>
            <a:lvl3pPr marL="623881" indent="-258373">
              <a:defRPr>
                <a:latin typeface="+mj-lt"/>
              </a:defRPr>
            </a:lvl3pPr>
            <a:lvl4pPr marL="0" indent="357629">
              <a:defRPr>
                <a:latin typeface="+mj-lt"/>
              </a:defRPr>
            </a:lvl4pPr>
            <a:lvl5pPr marL="142421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82"/>
            <a:ext cx="8581268" cy="1219199"/>
          </a:xfrm>
        </p:spPr>
        <p:txBody>
          <a:bodyPr/>
          <a:lstStyle>
            <a:lvl1pPr marL="0" marR="0" indent="0" defTabSz="10351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CB11D-7034-478E-9A51-C757AD36C7C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1257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9"/>
            <a:ext cx="10691544" cy="7557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79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79" y="3781427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757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351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270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702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878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054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2298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4055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089C3-4775-49FA-AE27-B48C62FFF6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407035"/>
      </p:ext>
    </p:extLst>
  </p:cSld>
  <p:clrMapOvr>
    <a:masterClrMapping/>
  </p:clrMapOvr>
  <p:transition spd="med"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1753"/>
            <a:ext cx="10691543" cy="755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012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9DBE2-CE68-4533-A725-A2367B5A0BE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323240"/>
      </p:ext>
    </p:extLst>
  </p:cSld>
  <p:clrMapOvr>
    <a:masterClrMapping/>
  </p:clrMapOvr>
  <p:transition spd="med"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78" y="1771654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570" indent="0">
              <a:buNone/>
              <a:defRPr sz="2300" b="1"/>
            </a:lvl2pPr>
            <a:lvl3pPr marL="1035140" indent="0">
              <a:buNone/>
              <a:defRPr sz="2100" b="1"/>
            </a:lvl3pPr>
            <a:lvl4pPr marL="1552706" indent="0">
              <a:buNone/>
              <a:defRPr sz="1800" b="1"/>
            </a:lvl4pPr>
            <a:lvl5pPr marL="2070278" indent="0">
              <a:buNone/>
              <a:defRPr sz="1800" b="1"/>
            </a:lvl5pPr>
            <a:lvl6pPr marL="2587835" indent="0">
              <a:buNone/>
              <a:defRPr sz="1800" b="1"/>
            </a:lvl6pPr>
            <a:lvl7pPr marL="3105415" indent="0">
              <a:buNone/>
              <a:defRPr sz="1800" b="1"/>
            </a:lvl7pPr>
            <a:lvl8pPr marL="3622984" indent="0">
              <a:buNone/>
              <a:defRPr sz="1800" b="1"/>
            </a:lvl8pPr>
            <a:lvl9pPr marL="4140553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78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4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570" indent="0">
              <a:buNone/>
              <a:defRPr sz="2300" b="1"/>
            </a:lvl2pPr>
            <a:lvl3pPr marL="1035140" indent="0">
              <a:buNone/>
              <a:defRPr sz="2100" b="1"/>
            </a:lvl3pPr>
            <a:lvl4pPr marL="1552706" indent="0">
              <a:buNone/>
              <a:defRPr sz="1800" b="1"/>
            </a:lvl4pPr>
            <a:lvl5pPr marL="2070278" indent="0">
              <a:buNone/>
              <a:defRPr sz="1800" b="1"/>
            </a:lvl5pPr>
            <a:lvl6pPr marL="2587835" indent="0">
              <a:buNone/>
              <a:defRPr sz="1800" b="1"/>
            </a:lvl6pPr>
            <a:lvl7pPr marL="3105415" indent="0">
              <a:buNone/>
              <a:defRPr sz="1800" b="1"/>
            </a:lvl7pPr>
            <a:lvl8pPr marL="3622984" indent="0">
              <a:buNone/>
              <a:defRPr sz="1800" b="1"/>
            </a:lvl8pPr>
            <a:lvl9pPr marL="4140553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B6DB3-A538-42FD-952A-73FC89D3B6D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988573"/>
      </p:ext>
    </p:extLst>
  </p:cSld>
  <p:clrMapOvr>
    <a:masterClrMapping/>
  </p:clrMapOvr>
  <p:transition spd="med"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1753"/>
            <a:ext cx="10691543" cy="755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72ACA-34A0-46D0-BD40-722855CE31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506755"/>
      </p:ext>
    </p:extLst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646" y="2111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85" y="1771674"/>
            <a:ext cx="8561139" cy="5324476"/>
          </a:xfrm>
        </p:spPr>
        <p:txBody>
          <a:bodyPr/>
          <a:lstStyle>
            <a:lvl1pPr marL="360452" indent="0">
              <a:buFontTx/>
              <a:buNone/>
              <a:defRPr b="1">
                <a:latin typeface="+mj-lt"/>
              </a:defRPr>
            </a:lvl1pPr>
            <a:lvl2pPr marL="357311" indent="3175">
              <a:defRPr>
                <a:latin typeface="+mj-lt"/>
              </a:defRPr>
            </a:lvl2pPr>
            <a:lvl3pPr marL="623329" indent="-258144">
              <a:tabLst/>
              <a:defRPr>
                <a:latin typeface="+mj-lt"/>
              </a:defRPr>
            </a:lvl3pPr>
            <a:lvl4pPr marL="0" indent="357311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5"/>
            <a:ext cx="1080120" cy="415498"/>
          </a:xfrm>
          <a:prstGeom prst="rect">
            <a:avLst/>
          </a:prstGeom>
          <a:noFill/>
        </p:spPr>
        <p:txBody>
          <a:bodyPr wrap="square" lIns="90666" tIns="45334" rIns="90666" bIns="45334" rtlCol="0">
            <a:noAutofit/>
          </a:bodyPr>
          <a:lstStyle/>
          <a:p>
            <a:pPr defTabSz="1034225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88"/>
            <a:ext cx="8580438" cy="1219199"/>
          </a:xfrm>
        </p:spPr>
        <p:txBody>
          <a:bodyPr/>
          <a:lstStyle>
            <a:lvl1pPr marL="0" marR="0" indent="0" defTabSz="10342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342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50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9504" y="6474332"/>
            <a:ext cx="662769" cy="721120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71B6E44C-AF50-48BC-8855-1F340303D58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685610"/>
      </p:ext>
    </p:extLst>
  </p:cSld>
  <p:clrMapOvr>
    <a:masterClrMapping/>
  </p:clrMapOvr>
  <p:transition spd="med"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4" y="301089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6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4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17570" indent="0">
              <a:buNone/>
              <a:defRPr sz="1400"/>
            </a:lvl2pPr>
            <a:lvl3pPr marL="1035140" indent="0">
              <a:buNone/>
              <a:defRPr sz="1100"/>
            </a:lvl3pPr>
            <a:lvl4pPr marL="1552706" indent="0">
              <a:buNone/>
              <a:defRPr sz="1000"/>
            </a:lvl4pPr>
            <a:lvl5pPr marL="2070278" indent="0">
              <a:buNone/>
              <a:defRPr sz="1000"/>
            </a:lvl5pPr>
            <a:lvl6pPr marL="2587835" indent="0">
              <a:buNone/>
              <a:defRPr sz="1000"/>
            </a:lvl6pPr>
            <a:lvl7pPr marL="3105415" indent="0">
              <a:buNone/>
              <a:defRPr sz="1000"/>
            </a:lvl7pPr>
            <a:lvl8pPr marL="3622984" indent="0">
              <a:buNone/>
              <a:defRPr sz="1000"/>
            </a:lvl8pPr>
            <a:lvl9pPr marL="414055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FD04C-C0FD-4FC4-A1B7-B5DE59E92BD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968444"/>
      </p:ext>
    </p:extLst>
  </p:cSld>
  <p:clrMapOvr>
    <a:masterClrMapping/>
  </p:clrMapOvr>
  <p:transition spd="med"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17570" indent="0">
              <a:buNone/>
              <a:defRPr sz="3200"/>
            </a:lvl2pPr>
            <a:lvl3pPr marL="1035140" indent="0">
              <a:buNone/>
              <a:defRPr sz="2700"/>
            </a:lvl3pPr>
            <a:lvl4pPr marL="1552706" indent="0">
              <a:buNone/>
              <a:defRPr sz="2300"/>
            </a:lvl4pPr>
            <a:lvl5pPr marL="2070278" indent="0">
              <a:buNone/>
              <a:defRPr sz="2300"/>
            </a:lvl5pPr>
            <a:lvl6pPr marL="2587835" indent="0">
              <a:buNone/>
              <a:defRPr sz="2300"/>
            </a:lvl6pPr>
            <a:lvl7pPr marL="3105415" indent="0">
              <a:buNone/>
              <a:defRPr sz="2300"/>
            </a:lvl7pPr>
            <a:lvl8pPr marL="3622984" indent="0">
              <a:buNone/>
              <a:defRPr sz="2300"/>
            </a:lvl8pPr>
            <a:lvl9pPr marL="4140553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17570" indent="0">
              <a:buNone/>
              <a:defRPr sz="1400"/>
            </a:lvl2pPr>
            <a:lvl3pPr marL="1035140" indent="0">
              <a:buNone/>
              <a:defRPr sz="1100"/>
            </a:lvl3pPr>
            <a:lvl4pPr marL="1552706" indent="0">
              <a:buNone/>
              <a:defRPr sz="1000"/>
            </a:lvl4pPr>
            <a:lvl5pPr marL="2070278" indent="0">
              <a:buNone/>
              <a:defRPr sz="1000"/>
            </a:lvl5pPr>
            <a:lvl6pPr marL="2587835" indent="0">
              <a:buNone/>
              <a:defRPr sz="1000"/>
            </a:lvl6pPr>
            <a:lvl7pPr marL="3105415" indent="0">
              <a:buNone/>
              <a:defRPr sz="1000"/>
            </a:lvl7pPr>
            <a:lvl8pPr marL="3622984" indent="0">
              <a:buNone/>
              <a:defRPr sz="1000"/>
            </a:lvl8pPr>
            <a:lvl9pPr marL="414055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9E728-7FA5-494B-B30E-41A8A539ED8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199556"/>
      </p:ext>
    </p:extLst>
  </p:cSld>
  <p:clrMapOvr>
    <a:masterClrMapping/>
  </p:clrMapOvr>
  <p:transition spd="med"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449BA-4EAD-4FF2-B492-2679A5E7F80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89633"/>
      </p:ext>
    </p:extLst>
  </p:cSld>
  <p:clrMapOvr>
    <a:masterClrMapping/>
  </p:clrMapOvr>
  <p:transition spd="med"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719CD-8BBA-4D15-B72B-E6E9DB9BEF8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490844"/>
      </p:ext>
    </p:extLst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59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85" y="1771674"/>
            <a:ext cx="8561139" cy="5324476"/>
          </a:xfrm>
        </p:spPr>
        <p:txBody>
          <a:bodyPr/>
          <a:lstStyle>
            <a:lvl1pPr marL="360452" indent="0">
              <a:buFontTx/>
              <a:buNone/>
              <a:defRPr b="1">
                <a:latin typeface="+mj-lt"/>
              </a:defRPr>
            </a:lvl1pPr>
            <a:lvl2pPr marL="360452" indent="0">
              <a:defRPr>
                <a:latin typeface="+mj-lt"/>
              </a:defRPr>
            </a:lvl2pPr>
            <a:lvl3pPr marL="623329" indent="-258144">
              <a:defRPr>
                <a:latin typeface="+mj-lt"/>
              </a:defRPr>
            </a:lvl3pPr>
            <a:lvl4pPr marL="0" indent="357311">
              <a:defRPr>
                <a:latin typeface="+mj-lt"/>
              </a:defRPr>
            </a:lvl4pPr>
            <a:lvl5pPr marL="142295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88"/>
            <a:ext cx="8581268" cy="1219199"/>
          </a:xfrm>
        </p:spPr>
        <p:txBody>
          <a:bodyPr/>
          <a:lstStyle>
            <a:lvl1pPr marL="0" marR="0" indent="0" defTabSz="10342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342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55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59" y="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8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85" y="3781427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711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3422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133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6845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8555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0267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1978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3690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27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646" y="2111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017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58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84" y="1771654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115" indent="0">
              <a:buNone/>
              <a:defRPr sz="2300" b="1"/>
            </a:lvl2pPr>
            <a:lvl3pPr marL="1034225" indent="0">
              <a:buNone/>
              <a:defRPr sz="2100" b="1"/>
            </a:lvl3pPr>
            <a:lvl4pPr marL="1551334" indent="0">
              <a:buNone/>
              <a:defRPr sz="1800" b="1"/>
            </a:lvl4pPr>
            <a:lvl5pPr marL="2068458" indent="0">
              <a:buNone/>
              <a:defRPr sz="1800" b="1"/>
            </a:lvl5pPr>
            <a:lvl6pPr marL="2585559" indent="0">
              <a:buNone/>
              <a:defRPr sz="1800" b="1"/>
            </a:lvl6pPr>
            <a:lvl7pPr marL="3102672" indent="0">
              <a:buNone/>
              <a:defRPr sz="1800" b="1"/>
            </a:lvl7pPr>
            <a:lvl8pPr marL="3619787" indent="0">
              <a:buNone/>
              <a:defRPr sz="1800" b="1"/>
            </a:lvl8pPr>
            <a:lvl9pPr marL="4136903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84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4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115" indent="0">
              <a:buNone/>
              <a:defRPr sz="2300" b="1"/>
            </a:lvl2pPr>
            <a:lvl3pPr marL="1034225" indent="0">
              <a:buNone/>
              <a:defRPr sz="2100" b="1"/>
            </a:lvl3pPr>
            <a:lvl4pPr marL="1551334" indent="0">
              <a:buNone/>
              <a:defRPr sz="1800" b="1"/>
            </a:lvl4pPr>
            <a:lvl5pPr marL="2068458" indent="0">
              <a:buNone/>
              <a:defRPr sz="1800" b="1"/>
            </a:lvl5pPr>
            <a:lvl6pPr marL="2585559" indent="0">
              <a:buNone/>
              <a:defRPr sz="1800" b="1"/>
            </a:lvl6pPr>
            <a:lvl7pPr marL="3102672" indent="0">
              <a:buNone/>
              <a:defRPr sz="1800" b="1"/>
            </a:lvl7pPr>
            <a:lvl8pPr marL="3619787" indent="0">
              <a:buNone/>
              <a:defRPr sz="1800" b="1"/>
            </a:lvl8pPr>
            <a:lvl9pPr marL="4136903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35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646" y="2111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89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6" cy="720080"/>
          </a:xfrm>
          <a:prstGeom prst="rect">
            <a:avLst/>
          </a:prstGeom>
        </p:spPr>
        <p:txBody>
          <a:bodyPr vert="horz" lIns="103427" tIns="51716" rIns="103427" bIns="51716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90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30" y="301089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6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30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17115" indent="0">
              <a:buNone/>
              <a:defRPr sz="1400"/>
            </a:lvl2pPr>
            <a:lvl3pPr marL="1034225" indent="0">
              <a:buNone/>
              <a:defRPr sz="1100"/>
            </a:lvl3pPr>
            <a:lvl4pPr marL="1551334" indent="0">
              <a:buNone/>
              <a:defRPr sz="1000"/>
            </a:lvl4pPr>
            <a:lvl5pPr marL="2068458" indent="0">
              <a:buNone/>
              <a:defRPr sz="1000"/>
            </a:lvl5pPr>
            <a:lvl6pPr marL="2585559" indent="0">
              <a:buNone/>
              <a:defRPr sz="1000"/>
            </a:lvl6pPr>
            <a:lvl7pPr marL="3102672" indent="0">
              <a:buNone/>
              <a:defRPr sz="1000"/>
            </a:lvl7pPr>
            <a:lvl8pPr marL="3619787" indent="0">
              <a:buNone/>
              <a:defRPr sz="1000"/>
            </a:lvl8pPr>
            <a:lvl9pPr marL="41369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40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71" y="540304"/>
            <a:ext cx="8588251" cy="1224137"/>
          </a:xfrm>
          <a:prstGeom prst="rect">
            <a:avLst/>
          </a:prstGeom>
        </p:spPr>
        <p:txBody>
          <a:bodyPr vert="horz" lIns="103427" tIns="51716" rIns="103427" bIns="51716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71" y="1764297"/>
            <a:ext cx="8588251" cy="5331830"/>
          </a:xfrm>
          <a:prstGeom prst="rect">
            <a:avLst/>
          </a:prstGeom>
        </p:spPr>
        <p:txBody>
          <a:bodyPr vert="horz" lIns="103427" tIns="51716" rIns="103427" bIns="51716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96"/>
            <a:ext cx="2495127" cy="402568"/>
          </a:xfrm>
          <a:prstGeom prst="rect">
            <a:avLst/>
          </a:prstGeom>
        </p:spPr>
        <p:txBody>
          <a:bodyPr vert="horz" lIns="103427" tIns="51716" rIns="103427" bIns="51716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4225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2" y="7008196"/>
            <a:ext cx="3386243" cy="402568"/>
          </a:xfrm>
          <a:prstGeom prst="rect">
            <a:avLst/>
          </a:prstGeom>
        </p:spPr>
        <p:txBody>
          <a:bodyPr vert="horz" lIns="103427" tIns="51716" rIns="103427" bIns="51716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4225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4" y="6660952"/>
            <a:ext cx="724718" cy="696626"/>
          </a:xfrm>
          <a:prstGeom prst="rect">
            <a:avLst/>
          </a:prstGeom>
        </p:spPr>
        <p:txBody>
          <a:bodyPr vert="horz" lIns="103427" tIns="51716" rIns="103427" bIns="51716" rtlCol="0" anchor="ctr">
            <a:normAutofit/>
          </a:bodyPr>
          <a:lstStyle>
            <a:lvl1pPr algn="ctr">
              <a:lnSpc>
                <a:spcPts val="2398"/>
              </a:lnSpc>
              <a:defRPr sz="2700">
                <a:solidFill>
                  <a:schemeClr val="bg1"/>
                </a:solidFill>
              </a:defRPr>
            </a:lvl1pPr>
          </a:lstStyle>
          <a:p>
            <a:pPr defTabSz="1034225" fontAlgn="auto">
              <a:spcBef>
                <a:spcPts val="0"/>
              </a:spcBef>
              <a:spcAft>
                <a:spcPts val="0"/>
              </a:spcAft>
            </a:pPr>
            <a:fld id="{E20E89E6-FE54-4E13-859C-1FA908D70D39}" type="slidenum">
              <a:rPr lang="ru-RU" smtClean="0">
                <a:solidFill>
                  <a:prstClr val="white"/>
                </a:solidFill>
                <a:latin typeface="Calibri"/>
              </a:rPr>
              <a:pPr defTabSz="1034225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4662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lvl1pPr algn="l" defTabSz="1034225" rtl="0" eaLnBrk="1" latinLnBrk="0" hangingPunct="1">
        <a:lnSpc>
          <a:spcPts val="5186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0452" indent="0" algn="l" defTabSz="1034225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0452" indent="0" algn="l" defTabSz="1034225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06762" indent="-258144" algn="l" defTabSz="1034225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57311" algn="just" defTabSz="1034225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22956" indent="0" algn="l" defTabSz="1034225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44126" indent="-258558" algn="l" defTabSz="103422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61237" indent="-258558" algn="l" defTabSz="103422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78351" indent="-258558" algn="l" defTabSz="103422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95462" indent="-258558" algn="l" defTabSz="103422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42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7115" algn="l" defTabSz="10342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4225" algn="l" defTabSz="10342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1334" algn="l" defTabSz="10342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68458" algn="l" defTabSz="10342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85559" algn="l" defTabSz="10342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02672" algn="l" defTabSz="10342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19787" algn="l" defTabSz="10342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36903" algn="l" defTabSz="10342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288" y="540878"/>
            <a:ext cx="8588137" cy="1223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3517" tIns="51762" rIns="103517" bIns="5176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288" y="1764321"/>
            <a:ext cx="8588137" cy="5331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3517" tIns="51762" rIns="103517" bIns="517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87"/>
            <a:ext cx="2495127" cy="402568"/>
          </a:xfrm>
          <a:prstGeom prst="rect">
            <a:avLst/>
          </a:prstGeom>
        </p:spPr>
        <p:txBody>
          <a:bodyPr vert="horz" lIns="103517" tIns="51762" rIns="103517" bIns="51762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defRPr>
            </a:lvl1pPr>
          </a:lstStyle>
          <a:p>
            <a:pPr defTabSz="90793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2" y="7008187"/>
            <a:ext cx="3386243" cy="402568"/>
          </a:xfrm>
          <a:prstGeom prst="rect">
            <a:avLst/>
          </a:prstGeom>
        </p:spPr>
        <p:txBody>
          <a:bodyPr vert="horz" lIns="103517" tIns="51762" rIns="103517" bIns="51762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defRPr>
            </a:lvl1pPr>
          </a:lstStyle>
          <a:p>
            <a:pPr defTabSz="90793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5450" y="6661646"/>
            <a:ext cx="724032" cy="696617"/>
          </a:xfrm>
          <a:prstGeom prst="rect">
            <a:avLst/>
          </a:prstGeom>
        </p:spPr>
        <p:txBody>
          <a:bodyPr vert="horz" lIns="103517" tIns="51762" rIns="103517" bIns="51762" rtlCol="0" anchor="ctr">
            <a:normAutofit/>
          </a:bodyPr>
          <a:lstStyle>
            <a:lvl1pPr algn="ctr">
              <a:lnSpc>
                <a:spcPts val="2398"/>
              </a:lnSpc>
              <a:defRPr sz="27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defRPr>
            </a:lvl1pPr>
          </a:lstStyle>
          <a:p>
            <a:pPr defTabSz="907930">
              <a:defRPr/>
            </a:pPr>
            <a:fld id="{913F034E-60AB-47C8-A54C-A18FEB695082}" type="slidenum">
              <a:rPr lang="ru-RU" smtClean="0">
                <a:solidFill>
                  <a:prstClr val="white"/>
                </a:solidFill>
              </a:rPr>
              <a:pPr defTabSz="907930"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449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  <p:sldLayoutId id="2147483859" r:id="rId12"/>
  </p:sldLayoutIdLst>
  <p:transition spd="med">
    <p:split orient="vert"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1033888" rtl="0" eaLnBrk="0" fontAlgn="base" hangingPunct="0">
        <a:lnSpc>
          <a:spcPts val="5186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33888" rtl="0" eaLnBrk="0" fontAlgn="base" hangingPunct="0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33888" rtl="0" eaLnBrk="0" fontAlgn="base" hangingPunct="0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33888" rtl="0" eaLnBrk="0" fontAlgn="base" hangingPunct="0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33888" rtl="0" eaLnBrk="0" fontAlgn="base" hangingPunct="0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517844" algn="l" defTabSz="1033888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1035687" algn="l" defTabSz="1033888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553525" algn="l" defTabSz="1033888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2071370" algn="l" defTabSz="1033888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59605" indent="-359605" algn="l" defTabSz="1033888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59605" indent="158242" algn="l" defTabSz="103388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06647" indent="-257124" algn="l" defTabSz="103388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812453" indent="-1456428" algn="just" defTabSz="1033888" rtl="0" eaLnBrk="0" fontAlgn="base" hangingPunct="0">
        <a:lnSpc>
          <a:spcPts val="1793"/>
        </a:lnSpc>
        <a:spcBef>
          <a:spcPts val="399"/>
        </a:spcBef>
        <a:spcAft>
          <a:spcPct val="0"/>
        </a:spcAft>
        <a:buFont typeface="Arial" pitchFamily="34" charset="0"/>
        <a:buChar char="–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24076" indent="647312" algn="l" defTabSz="1033888" rtl="0" eaLnBrk="0" fontAlgn="base" hangingPunct="0">
        <a:lnSpc>
          <a:spcPts val="1793"/>
        </a:lnSpc>
        <a:spcBef>
          <a:spcPts val="399"/>
        </a:spcBef>
        <a:spcAft>
          <a:spcPct val="0"/>
        </a:spcAft>
        <a:buFont typeface="Arial" pitchFamily="34" charset="0"/>
        <a:buChar char="»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46635" indent="-258787" algn="l" defTabSz="103514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64206" indent="-258787" algn="l" defTabSz="103514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81775" indent="-258787" algn="l" defTabSz="103514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99342" indent="-258787" algn="l" defTabSz="103514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51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7570" algn="l" defTabSz="10351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140" algn="l" defTabSz="10351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2706" algn="l" defTabSz="10351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0278" algn="l" defTabSz="10351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87835" algn="l" defTabSz="10351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05415" algn="l" defTabSz="10351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2984" algn="l" defTabSz="10351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40553" algn="l" defTabSz="10351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ъект 1"/>
          <p:cNvSpPr>
            <a:spLocks noGrp="1"/>
          </p:cNvSpPr>
          <p:nvPr>
            <p:ph idx="1"/>
          </p:nvPr>
        </p:nvSpPr>
        <p:spPr>
          <a:xfrm>
            <a:off x="2670696" y="612279"/>
            <a:ext cx="7729378" cy="1512168"/>
          </a:xfrm>
        </p:spPr>
        <p:txBody>
          <a:bodyPr/>
          <a:lstStyle/>
          <a:p>
            <a:pPr marL="359542" algn="ctr"/>
            <a:r>
              <a:rPr lang="ru-RU" altLang="ru-RU" sz="4100" dirty="0">
                <a:latin typeface="Arial Narrow" panose="020B0606020202030204" pitchFamily="34" charset="0"/>
                <a:cs typeface="Times New Roman" pitchFamily="18" charset="0"/>
              </a:rPr>
              <a:t>Управление ФНС России </a:t>
            </a:r>
          </a:p>
          <a:p>
            <a:pPr marL="359542" algn="ctr"/>
            <a:r>
              <a:rPr lang="ru-RU" altLang="ru-RU" sz="4100" dirty="0">
                <a:latin typeface="Arial Narrow" panose="020B0606020202030204" pitchFamily="34" charset="0"/>
                <a:cs typeface="Times New Roman" pitchFamily="18" charset="0"/>
              </a:rPr>
              <a:t>по Хабаровскому краю </a:t>
            </a:r>
          </a:p>
        </p:txBody>
      </p:sp>
      <p:sp>
        <p:nvSpPr>
          <p:cNvPr id="18435" name="Заголовок 2"/>
          <p:cNvSpPr>
            <a:spLocks noGrp="1"/>
          </p:cNvSpPr>
          <p:nvPr>
            <p:ph type="title"/>
          </p:nvPr>
        </p:nvSpPr>
        <p:spPr>
          <a:xfrm>
            <a:off x="666180" y="5220791"/>
            <a:ext cx="9073008" cy="1292728"/>
          </a:xfrm>
        </p:spPr>
        <p:txBody>
          <a:bodyPr/>
          <a:lstStyle/>
          <a:p>
            <a:pPr defTabSz="1033708" fontAlgn="base">
              <a:spcAft>
                <a:spcPct val="0"/>
              </a:spcAft>
            </a:pPr>
            <a:r>
              <a:rPr lang="ru-RU" altLang="ru-RU" sz="2300" b="0" dirty="0">
                <a:solidFill>
                  <a:schemeClr val="tx1"/>
                </a:solidFill>
                <a:latin typeface="Arial Narrow" panose="020B0606020202030204" pitchFamily="34" charset="0"/>
                <a:cs typeface="Times New Roman" pitchFamily="18" charset="0"/>
              </a:rPr>
              <a:t>Докладчик: р</a:t>
            </a:r>
            <a:r>
              <a:rPr lang="ru-RU" altLang="ru-RU" sz="2300" b="0" dirty="0" smtClean="0">
                <a:solidFill>
                  <a:schemeClr val="tx1"/>
                </a:solidFill>
                <a:latin typeface="Arial Narrow" panose="020B0606020202030204" pitchFamily="34" charset="0"/>
                <a:cs typeface="Times New Roman" pitchFamily="18" charset="0"/>
              </a:rPr>
              <a:t>уководитель Рабочей группы «Налоговая культура и грамотность» при Общественном совете Управления</a:t>
            </a:r>
            <a:br>
              <a:rPr lang="ru-RU" altLang="ru-RU" sz="2300" b="0" dirty="0" smtClean="0">
                <a:solidFill>
                  <a:schemeClr val="tx1"/>
                </a:solidFill>
                <a:latin typeface="Arial Narrow" panose="020B0606020202030204" pitchFamily="34" charset="0"/>
                <a:cs typeface="Times New Roman" pitchFamily="18" charset="0"/>
              </a:rPr>
            </a:br>
            <a:r>
              <a:rPr lang="ru-RU" altLang="ru-RU" sz="2300" dirty="0" err="1" smtClean="0">
                <a:solidFill>
                  <a:schemeClr val="tx1"/>
                </a:solidFill>
                <a:latin typeface="Arial Narrow" panose="020B0606020202030204" pitchFamily="34" charset="0"/>
                <a:cs typeface="Times New Roman" pitchFamily="18" charset="0"/>
              </a:rPr>
              <a:t>Дербас</a:t>
            </a:r>
            <a:r>
              <a:rPr lang="ru-RU" altLang="ru-RU" sz="2300" dirty="0" smtClean="0">
                <a:solidFill>
                  <a:schemeClr val="tx1"/>
                </a:solidFill>
                <a:latin typeface="Arial Narrow" panose="020B0606020202030204" pitchFamily="34" charset="0"/>
                <a:cs typeface="Times New Roman" pitchFamily="18" charset="0"/>
              </a:rPr>
              <a:t> Наталья Валерьевна</a:t>
            </a:r>
            <a:endParaRPr lang="ru-RU" altLang="ru-RU" sz="2300" dirty="0">
              <a:solidFill>
                <a:schemeClr val="tx1"/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18436" name="Picture 27" descr="Безымянный - коп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693" y="446341"/>
            <a:ext cx="1798711" cy="1792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Заголовок 2"/>
          <p:cNvSpPr txBox="1">
            <a:spLocks/>
          </p:cNvSpPr>
          <p:nvPr/>
        </p:nvSpPr>
        <p:spPr bwMode="auto">
          <a:xfrm>
            <a:off x="547666" y="6833179"/>
            <a:ext cx="9852408" cy="40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503" tIns="51752" rIns="103503" bIns="51752" anchor="ctr"/>
          <a:lstStyle>
            <a:lvl1pPr defTabSz="912813" eaLnBrk="0" hangingPunct="0">
              <a:spcBef>
                <a:spcPct val="20000"/>
              </a:spcBef>
              <a:buFont typeface="Calibri" pitchFamily="34" charset="0"/>
              <a:buChar char="•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pitchFamily="34" charset="0"/>
              <a:buChar char="–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12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buChar char="–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buChar char="»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Char char="»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Char char="»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Char char="»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Char char="»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itchFamily="18" charset="0"/>
              </a:rPr>
              <a:t>г. Хабаровск </a:t>
            </a:r>
            <a:r>
              <a:rPr lang="ru-RU" altLang="ru-RU" sz="2000" b="1" dirty="0" smtClean="0">
                <a:solidFill>
                  <a:schemeClr val="tx1"/>
                </a:solidFill>
                <a:latin typeface="Arial Narrow" panose="020B0606020202030204" pitchFamily="34" charset="0"/>
                <a:cs typeface="Times New Roman" pitchFamily="18" charset="0"/>
              </a:rPr>
              <a:t>2023 </a:t>
            </a:r>
            <a:r>
              <a:rPr lang="ru-RU" altLang="ru-RU" sz="2000" b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itchFamily="18" charset="0"/>
              </a:rPr>
              <a:t>г.</a:t>
            </a:r>
          </a:p>
        </p:txBody>
      </p:sp>
      <p:sp>
        <p:nvSpPr>
          <p:cNvPr id="18438" name="Заголовок 2"/>
          <p:cNvSpPr txBox="1">
            <a:spLocks/>
          </p:cNvSpPr>
          <p:nvPr/>
        </p:nvSpPr>
        <p:spPr bwMode="auto">
          <a:xfrm>
            <a:off x="547666" y="2628503"/>
            <a:ext cx="9852408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503" tIns="51752" rIns="103503" bIns="51752" anchor="ctr"/>
          <a:lstStyle>
            <a:lvl1pPr defTabSz="912813" eaLnBrk="0" hangingPunct="0">
              <a:spcBef>
                <a:spcPct val="20000"/>
              </a:spcBef>
              <a:buFont typeface="Calibri" pitchFamily="34" charset="0"/>
              <a:buChar char="•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pitchFamily="34" charset="0"/>
              <a:buChar char="–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12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buChar char="–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buChar char="»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Char char="»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Char char="»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Char char="»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Char char="»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400" b="1" dirty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Отчет о работе Рабочей </a:t>
            </a:r>
            <a:r>
              <a:rPr lang="ru-RU" altLang="ru-RU" sz="3400" b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группы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400" b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«</a:t>
            </a:r>
            <a:r>
              <a:rPr lang="ru-RU" altLang="ru-RU" sz="3400" b="1" dirty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Налоговая культура </a:t>
            </a:r>
            <a:r>
              <a:rPr lang="ru-RU" altLang="ru-RU" sz="3400" b="1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и </a:t>
            </a:r>
            <a:r>
              <a:rPr lang="ru-RU" altLang="ru-RU" sz="3400" b="1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грамотность»</a:t>
            </a:r>
            <a:endParaRPr lang="ru-RU" altLang="ru-RU" sz="3400" b="1" dirty="0">
              <a:solidFill>
                <a:srgbClr val="0070C0"/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70025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8188" y="706837"/>
            <a:ext cx="964907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3400" b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Задачи Рабочей группы:</a:t>
            </a:r>
            <a:endParaRPr lang="ru-RU" sz="3400" b="1" dirty="0">
              <a:solidFill>
                <a:srgbClr val="0070C0"/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72011" y="1642630"/>
            <a:ext cx="9039186" cy="4092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4000"/>
              </a:lnSpc>
            </a:pPr>
            <a:r>
              <a:rPr lang="ru-RU" sz="2600" dirty="0" smtClean="0">
                <a:latin typeface="Arial Narrow" panose="020B0606020202030204" pitchFamily="34" charset="0"/>
              </a:rPr>
              <a:t>Содействие </a:t>
            </a:r>
            <a:r>
              <a:rPr lang="ru-RU" sz="2600" dirty="0">
                <a:latin typeface="Arial Narrow" panose="020B0606020202030204" pitchFamily="34" charset="0"/>
              </a:rPr>
              <a:t>в охвате более широкой аудитории для распространения информации по актуальным вопросам налоговой </a:t>
            </a:r>
            <a:r>
              <a:rPr lang="ru-RU" sz="2600" dirty="0" smtClean="0">
                <a:latin typeface="Arial Narrow" panose="020B0606020202030204" pitchFamily="34" charset="0"/>
              </a:rPr>
              <a:t>тематики</a:t>
            </a:r>
          </a:p>
          <a:p>
            <a:pPr indent="450215" algn="just">
              <a:lnSpc>
                <a:spcPct val="114000"/>
              </a:lnSpc>
            </a:pPr>
            <a:endParaRPr lang="ru-RU" sz="1000" dirty="0">
              <a:latin typeface="Arial Narrow" panose="020B0606020202030204" pitchFamily="34" charset="0"/>
            </a:endParaRPr>
          </a:p>
          <a:p>
            <a:pPr indent="450215" algn="just">
              <a:lnSpc>
                <a:spcPct val="114000"/>
              </a:lnSpc>
            </a:pPr>
            <a:r>
              <a:rPr lang="ru-RU" sz="2600" dirty="0" smtClean="0">
                <a:latin typeface="Arial Narrow" panose="020B0606020202030204" pitchFamily="34" charset="0"/>
              </a:rPr>
              <a:t>Информирование </a:t>
            </a:r>
            <a:r>
              <a:rPr lang="ru-RU" sz="2600" dirty="0">
                <a:latin typeface="Arial Narrow" panose="020B0606020202030204" pitchFamily="34" charset="0"/>
              </a:rPr>
              <a:t>о возможностях и преимуществах </a:t>
            </a:r>
            <a:r>
              <a:rPr lang="ru-RU" sz="2600" dirty="0" smtClean="0">
                <a:latin typeface="Arial Narrow" panose="020B0606020202030204" pitchFamily="34" charset="0"/>
              </a:rPr>
              <a:t>электронных </a:t>
            </a:r>
            <a:r>
              <a:rPr lang="ru-RU" sz="2600" dirty="0">
                <a:latin typeface="Arial Narrow" panose="020B0606020202030204" pitchFamily="34" charset="0"/>
              </a:rPr>
              <a:t>сервисов ФНС </a:t>
            </a:r>
            <a:r>
              <a:rPr lang="ru-RU" sz="2600" dirty="0" smtClean="0">
                <a:latin typeface="Arial Narrow" panose="020B0606020202030204" pitchFamily="34" charset="0"/>
              </a:rPr>
              <a:t>России</a:t>
            </a:r>
          </a:p>
          <a:p>
            <a:pPr indent="450215" algn="just">
              <a:lnSpc>
                <a:spcPct val="114000"/>
              </a:lnSpc>
            </a:pPr>
            <a:endParaRPr lang="ru-RU" sz="1000" dirty="0">
              <a:latin typeface="Arial Narrow" panose="020B0606020202030204" pitchFamily="34" charset="0"/>
            </a:endParaRPr>
          </a:p>
          <a:p>
            <a:pPr indent="450215" algn="just">
              <a:lnSpc>
                <a:spcPct val="114000"/>
              </a:lnSpc>
            </a:pPr>
            <a:r>
              <a:rPr lang="ru-RU" sz="2600" dirty="0" smtClean="0">
                <a:latin typeface="Arial Narrow" panose="020B0606020202030204" pitchFamily="34" charset="0"/>
              </a:rPr>
              <a:t>Участие в формировании </a:t>
            </a:r>
            <a:r>
              <a:rPr lang="ru-RU" sz="2600" dirty="0">
                <a:latin typeface="Arial Narrow" panose="020B0606020202030204" pitchFamily="34" charset="0"/>
              </a:rPr>
              <a:t>графиков публичного информирования </a:t>
            </a:r>
            <a:r>
              <a:rPr lang="ru-RU" sz="2600" dirty="0" smtClean="0">
                <a:latin typeface="Arial Narrow" panose="020B0606020202030204" pitchFamily="34" charset="0"/>
              </a:rPr>
              <a:t>налогоплательщиков с учетом наиболее интересующих общественность вопросы</a:t>
            </a:r>
            <a:endParaRPr lang="ru-RU" sz="2600" dirty="0">
              <a:effectLst/>
              <a:latin typeface="Arial Narrow" panose="020B0606020202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16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8188" y="706837"/>
            <a:ext cx="964907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3400" b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Результаты выполнения 2023 год:</a:t>
            </a:r>
            <a:endParaRPr lang="ru-RU" sz="3400" b="1" dirty="0">
              <a:solidFill>
                <a:srgbClr val="0070C0"/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734615"/>
              </p:ext>
            </p:extLst>
          </p:nvPr>
        </p:nvGraphicFramePr>
        <p:xfrm>
          <a:off x="954211" y="1620391"/>
          <a:ext cx="8712969" cy="49072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12569"/>
                <a:gridCol w="2088232"/>
                <a:gridCol w="1512168"/>
              </a:tblGrid>
              <a:tr h="288032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Мероприятия</a:t>
                      </a:r>
                      <a:r>
                        <a:rPr lang="ru-RU" sz="2200" b="1" dirty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 </a:t>
                      </a:r>
                    </a:p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3422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Times New Roman"/>
                          <a:cs typeface="+mn-cs"/>
                        </a:rPr>
                        <a:t>Количество</a:t>
                      </a:r>
                    </a:p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347">
                <a:tc gridSpan="2">
                  <a:txBody>
                    <a:bodyPr/>
                    <a:lstStyle/>
                    <a:p>
                      <a:pPr indent="180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Публичные мероприятия (семинары, </a:t>
                      </a:r>
                      <a:r>
                        <a:rPr lang="ru-RU" sz="2200" dirty="0" err="1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вебинары</a:t>
                      </a:r>
                      <a:r>
                        <a:rPr lang="ru-RU" sz="220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, круглые столы)</a:t>
                      </a:r>
                    </a:p>
                    <a:p>
                      <a:pPr indent="180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85</a:t>
                      </a:r>
                      <a:endParaRPr lang="ru-RU" sz="2200" b="1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149">
                <a:tc gridSpan="2">
                  <a:txBody>
                    <a:bodyPr/>
                    <a:lstStyle/>
                    <a:p>
                      <a:pPr indent="180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Мобильный офис налоговой службы (МОНС)</a:t>
                      </a:r>
                    </a:p>
                    <a:p>
                      <a:pPr indent="180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20</a:t>
                      </a:r>
                      <a:endParaRPr lang="ru-RU" sz="2200" b="1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149">
                <a:tc gridSpan="2">
                  <a:txBody>
                    <a:bodyPr/>
                    <a:lstStyle/>
                    <a:p>
                      <a:pPr marL="0" marR="0" lvl="0" indent="180000" algn="l" defTabSz="103422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Times New Roman"/>
                          <a:cs typeface="+mn-cs"/>
                        </a:rPr>
                        <a:t>Обучающие семинары для сотрудников МФЦ</a:t>
                      </a:r>
                    </a:p>
                    <a:p>
                      <a:pPr marL="0" marR="0" lvl="0" indent="180000" algn="l" defTabSz="103422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3</a:t>
                      </a:r>
                      <a:endParaRPr lang="ru-RU" sz="2200" b="1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149">
                <a:tc gridSpan="2">
                  <a:txBody>
                    <a:bodyPr/>
                    <a:lstStyle/>
                    <a:p>
                      <a:pPr marL="0" marR="0" lvl="0" indent="180000" algn="l" defTabSz="103422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Times New Roman"/>
                          <a:cs typeface="+mn-cs"/>
                        </a:rPr>
                        <a:t>Обучающие занятия для школьников и студентов</a:t>
                      </a:r>
                    </a:p>
                    <a:p>
                      <a:pPr marL="0" marR="0" lvl="0" indent="180000" algn="l" defTabSz="103422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10</a:t>
                      </a:r>
                      <a:endParaRPr lang="ru-RU" sz="2200" b="1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149">
                <a:tc gridSpan="2">
                  <a:txBody>
                    <a:bodyPr/>
                    <a:lstStyle/>
                    <a:p>
                      <a:pPr marL="0" marR="0" lvl="0" indent="180000" algn="l" defTabSz="103422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Times New Roman"/>
                          <a:cs typeface="+mn-cs"/>
                        </a:rPr>
                        <a:t>Подготовка информационно-разъяснительных материалов</a:t>
                      </a:r>
                    </a:p>
                    <a:p>
                      <a:pPr marL="0" marR="0" lvl="0" indent="180000" algn="l" defTabSz="103422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42</a:t>
                      </a:r>
                      <a:endParaRPr lang="ru-RU" sz="2200" b="1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149">
                <a:tc rowSpan="2">
                  <a:txBody>
                    <a:bodyPr/>
                    <a:lstStyle/>
                    <a:p>
                      <a:pPr marL="0" marR="0" lvl="0" indent="180000" algn="l" defTabSz="1034225" rtl="0" eaLnBrk="1" fontAlgn="auto" latinLnBrk="0" hangingPunct="1">
                        <a:lnSpc>
                          <a:spcPct val="115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Times New Roman"/>
                        <a:cs typeface="+mn-cs"/>
                      </a:endParaRPr>
                    </a:p>
                    <a:p>
                      <a:pPr marL="0" marR="0" lvl="0" indent="180000" algn="l" defTabSz="103422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Times New Roman"/>
                          <a:cs typeface="+mn-cs"/>
                        </a:rPr>
                        <a:t>Распространение материалов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СМИ (ТВ,</a:t>
                      </a:r>
                      <a:r>
                        <a:rPr lang="ru-RU" sz="2200" baseline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 радио)</a:t>
                      </a:r>
                      <a:endParaRPr lang="ru-RU" sz="22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49</a:t>
                      </a:r>
                      <a:endParaRPr lang="ru-RU" sz="2200" b="1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149">
                <a:tc vMerge="1">
                  <a:txBody>
                    <a:bodyPr/>
                    <a:lstStyle/>
                    <a:p>
                      <a:pPr marL="0" marR="0" lvl="0" indent="180000" algn="l" defTabSz="103422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печать, сайты</a:t>
                      </a:r>
                      <a:endParaRPr lang="ru-RU" sz="22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1545</a:t>
                      </a:r>
                      <a:endParaRPr lang="ru-RU" sz="2200" b="1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149">
                <a:tc gridSpan="2">
                  <a:txBody>
                    <a:bodyPr/>
                    <a:lstStyle/>
                    <a:p>
                      <a:pPr marL="0" marR="0" lvl="0" indent="180000" algn="l" defTabSz="103422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Times New Roman"/>
                          <a:cs typeface="+mn-cs"/>
                        </a:rPr>
                        <a:t>Внутренняя и наружная реклама</a:t>
                      </a:r>
                    </a:p>
                    <a:p>
                      <a:pPr marL="0" marR="0" lvl="0" indent="180000" algn="l" defTabSz="103422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42</a:t>
                      </a:r>
                      <a:endParaRPr lang="ru-RU" sz="2200" b="1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19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82203" y="1642630"/>
            <a:ext cx="8928993" cy="2789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sz="2600" dirty="0" smtClean="0">
                <a:latin typeface="Arial Narrow" panose="020B0606020202030204" pitchFamily="34" charset="0"/>
              </a:rPr>
              <a:t>Дальнейшая деятельность </a:t>
            </a:r>
            <a:r>
              <a:rPr lang="ru-RU" sz="2600" dirty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Рабочей </a:t>
            </a:r>
            <a:r>
              <a:rPr lang="ru-RU" sz="2600" dirty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группы </a:t>
            </a:r>
            <a:r>
              <a:rPr lang="ru-RU" sz="2600" dirty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«Налоговая культура и грамотность»</a:t>
            </a:r>
            <a:r>
              <a:rPr lang="ru-RU" sz="2600" dirty="0">
                <a:latin typeface="Arial Narrow" panose="020B0606020202030204" pitchFamily="34" charset="0"/>
              </a:rPr>
              <a:t> также направлена на проведение публичного информирования налогоплательщиков посредством распространения информационно-разъяснительных материалов и проведения образовательных и общественно-значимых </a:t>
            </a:r>
            <a:r>
              <a:rPr lang="ru-RU" sz="2600" dirty="0" smtClean="0">
                <a:latin typeface="Arial Narrow" panose="020B0606020202030204" pitchFamily="34" charset="0"/>
              </a:rPr>
              <a:t>мероприятий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05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22164" y="2772519"/>
            <a:ext cx="9865096" cy="910197"/>
          </a:xfrm>
        </p:spPr>
        <p:txBody>
          <a:bodyPr>
            <a:normAutofit/>
          </a:bodyPr>
          <a:lstStyle/>
          <a:p>
            <a:pPr algn="ctr"/>
            <a:r>
              <a:rPr lang="ru-RU" sz="4300" dirty="0">
                <a:latin typeface="Arial Narrow" panose="020B0606020202030204" pitchFamily="34" charset="0"/>
              </a:rPr>
              <a:t>Спасибо за внимание! </a:t>
            </a:r>
          </a:p>
        </p:txBody>
      </p:sp>
      <p:pic>
        <p:nvPicPr>
          <p:cNvPr id="5" name="Рисунок 4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236" y="612284"/>
            <a:ext cx="1014654" cy="1065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789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10285</TotalTime>
  <Words>173</Words>
  <Application>Microsoft Office PowerPoint</Application>
  <PresentationFormat>Произвольный</PresentationFormat>
  <Paragraphs>39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12_Present_FNS2012_A4</vt:lpstr>
      <vt:lpstr>1_Present_FNS2012_A4</vt:lpstr>
      <vt:lpstr>Докладчик: руководитель Рабочей группы «Налоговая культура и грамотность» при Общественном совете Управления Дербас Наталья Валерьевна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руководителя УФНС России по Тульской области Алехина Сергея Николаевича</dc:title>
  <dc:creator>Татьяна Петровна ДОМАНЬ</dc:creator>
  <cp:lastModifiedBy>Шабельцева Вероника Евгеньевна</cp:lastModifiedBy>
  <cp:revision>796</cp:revision>
  <cp:lastPrinted>2021-05-18T05:55:22Z</cp:lastPrinted>
  <dcterms:created xsi:type="dcterms:W3CDTF">2013-05-13T12:29:10Z</dcterms:created>
  <dcterms:modified xsi:type="dcterms:W3CDTF">2023-09-27T03:54:52Z</dcterms:modified>
</cp:coreProperties>
</file>